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9"/>
    <p:sldId id="257" r:id="rId50"/>
    <p:sldId id="258" r:id="rId51"/>
    <p:sldId id="259" r:id="rId52"/>
    <p:sldId id="260" r:id="rId53"/>
    <p:sldId id="261" r:id="rId54"/>
    <p:sldId id="262" r:id="rId55"/>
    <p:sldId id="263" r:id="rId5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loja" charset="1" panose="02000500000000000000"/>
      <p:regular r:id="rId10"/>
    </p:embeddedFont>
    <p:embeddedFont>
      <p:font typeface="Luckiest Guy" charset="1" panose="02000506000000020004"/>
      <p:regular r:id="rId11"/>
    </p:embeddedFont>
    <p:embeddedFont>
      <p:font typeface="Avenir" charset="1" panose="020B0503020203020204"/>
      <p:regular r:id="rId12"/>
    </p:embeddedFont>
    <p:embeddedFont>
      <p:font typeface="Avenir Bold" charset="1" panose="020B0703020203020204"/>
      <p:regular r:id="rId13"/>
    </p:embeddedFont>
    <p:embeddedFont>
      <p:font typeface="Avenir Italics" charset="1" panose="020B0503020203090204"/>
      <p:regular r:id="rId14"/>
    </p:embeddedFont>
    <p:embeddedFont>
      <p:font typeface="Avenir Bold Italics" charset="1" panose="020B0703020203090204"/>
      <p:regular r:id="rId15"/>
    </p:embeddedFont>
    <p:embeddedFont>
      <p:font typeface="Avenir Light" charset="1" panose="020B0402020203020204"/>
      <p:regular r:id="rId16"/>
    </p:embeddedFont>
    <p:embeddedFont>
      <p:font typeface="Avenir Light Italics" charset="1" panose="020B0402020203090204"/>
      <p:regular r:id="rId17"/>
    </p:embeddedFont>
    <p:embeddedFont>
      <p:font typeface="Avenir Medium" charset="1" panose="020B0603020203020204"/>
      <p:regular r:id="rId18"/>
    </p:embeddedFont>
    <p:embeddedFont>
      <p:font typeface="Avenir Medium Italics" charset="1" panose="020B0603020203090204"/>
      <p:regular r:id="rId19"/>
    </p:embeddedFont>
    <p:embeddedFont>
      <p:font typeface="Avenir Ultra-Bold" charset="1" panose="020B0803020203020204"/>
      <p:regular r:id="rId20"/>
    </p:embeddedFont>
    <p:embeddedFont>
      <p:font typeface="Avenir Ultra-Bold Italics" charset="1" panose="020B0803020203090204"/>
      <p:regular r:id="rId21"/>
    </p:embeddedFont>
    <p:embeddedFont>
      <p:font typeface="Binate" charset="1" panose="020C0503030508020204"/>
      <p:regular r:id="rId22"/>
    </p:embeddedFont>
    <p:embeddedFont>
      <p:font typeface="Binate Bold" charset="1" panose="020C0803030508020204"/>
      <p:regular r:id="rId23"/>
    </p:embeddedFont>
    <p:embeddedFont>
      <p:font typeface="Binate Italics" charset="1" panose="020C0503030508090204"/>
      <p:regular r:id="rId24"/>
    </p:embeddedFont>
    <p:embeddedFont>
      <p:font typeface="Binate Bold Italics" charset="1" panose="020C0803030508090204"/>
      <p:regular r:id="rId25"/>
    </p:embeddedFont>
    <p:embeddedFont>
      <p:font typeface="Binate Light" charset="1" panose="020C0403030508020204"/>
      <p:regular r:id="rId26"/>
    </p:embeddedFont>
    <p:embeddedFont>
      <p:font typeface="Binate Light Italics" charset="1" panose="020C0403030508090204"/>
      <p:regular r:id="rId27"/>
    </p:embeddedFont>
    <p:embeddedFont>
      <p:font typeface="Binate Heavy" charset="1" panose="020C0A03030508020204"/>
      <p:regular r:id="rId28"/>
    </p:embeddedFont>
    <p:embeddedFont>
      <p:font typeface="Binate Heavy Italics" charset="1" panose="020C0A03030508090204"/>
      <p:regular r:id="rId29"/>
    </p:embeddedFont>
    <p:embeddedFont>
      <p:font typeface="Prompt" charset="1" panose="00000500000000000000"/>
      <p:regular r:id="rId30"/>
    </p:embeddedFont>
    <p:embeddedFont>
      <p:font typeface="Prompt Bold" charset="1" panose="00000800000000000000"/>
      <p:regular r:id="rId31"/>
    </p:embeddedFont>
    <p:embeddedFont>
      <p:font typeface="Prompt Italics" charset="1" panose="00000500000000000000"/>
      <p:regular r:id="rId32"/>
    </p:embeddedFont>
    <p:embeddedFont>
      <p:font typeface="Prompt Bold Italics" charset="1" panose="00000800000000000000"/>
      <p:regular r:id="rId33"/>
    </p:embeddedFont>
    <p:embeddedFont>
      <p:font typeface="Prompt Thin" charset="1" panose="00000200000000000000"/>
      <p:regular r:id="rId34"/>
    </p:embeddedFont>
    <p:embeddedFont>
      <p:font typeface="Prompt Thin Italics" charset="1" panose="00000200000000000000"/>
      <p:regular r:id="rId35"/>
    </p:embeddedFont>
    <p:embeddedFont>
      <p:font typeface="Prompt Extra-Light" charset="1" panose="00000300000000000000"/>
      <p:regular r:id="rId36"/>
    </p:embeddedFont>
    <p:embeddedFont>
      <p:font typeface="Prompt Extra-Light Italics" charset="1" panose="00000300000000000000"/>
      <p:regular r:id="rId37"/>
    </p:embeddedFont>
    <p:embeddedFont>
      <p:font typeface="Prompt Light" charset="1" panose="00000400000000000000"/>
      <p:regular r:id="rId38"/>
    </p:embeddedFont>
    <p:embeddedFont>
      <p:font typeface="Prompt Light Italics" charset="1" panose="00000400000000000000"/>
      <p:regular r:id="rId39"/>
    </p:embeddedFont>
    <p:embeddedFont>
      <p:font typeface="Prompt Medium" charset="1" panose="00000600000000000000"/>
      <p:regular r:id="rId40"/>
    </p:embeddedFont>
    <p:embeddedFont>
      <p:font typeface="Prompt Medium Italics" charset="1" panose="00000600000000000000"/>
      <p:regular r:id="rId41"/>
    </p:embeddedFont>
    <p:embeddedFont>
      <p:font typeface="Prompt Semi-Bold" charset="1" panose="00000700000000000000"/>
      <p:regular r:id="rId42"/>
    </p:embeddedFont>
    <p:embeddedFont>
      <p:font typeface="Prompt Semi-Bold Italics" charset="1" panose="00000700000000000000"/>
      <p:regular r:id="rId43"/>
    </p:embeddedFont>
    <p:embeddedFont>
      <p:font typeface="Prompt Ultra-Bold" charset="1" panose="00000900000000000000"/>
      <p:regular r:id="rId44"/>
    </p:embeddedFont>
    <p:embeddedFont>
      <p:font typeface="Prompt Ultra-Bold Italics" charset="1" panose="00000900000000000000"/>
      <p:regular r:id="rId45"/>
    </p:embeddedFont>
    <p:embeddedFont>
      <p:font typeface="Prompt Heavy" charset="1" panose="00000A00000000000000"/>
      <p:regular r:id="rId46"/>
    </p:embeddedFont>
    <p:embeddedFont>
      <p:font typeface="Prompt Heavy Italics" charset="1" panose="00000A00000000000000"/>
      <p:regular r:id="rId47"/>
    </p:embeddedFont>
    <p:embeddedFont>
      <p:font typeface="Bryndan Write" charset="1" panose="02000503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slides/slide1.xml" Type="http://schemas.openxmlformats.org/officeDocument/2006/relationships/slide"/><Relationship Id="rId5" Target="tableStyles.xml" Type="http://schemas.openxmlformats.org/officeDocument/2006/relationships/tableStyles"/><Relationship Id="rId50" Target="slides/slide2.xml" Type="http://schemas.openxmlformats.org/officeDocument/2006/relationships/slide"/><Relationship Id="rId51" Target="slides/slide3.xml" Type="http://schemas.openxmlformats.org/officeDocument/2006/relationships/slide"/><Relationship Id="rId52" Target="slides/slide4.xml" Type="http://schemas.openxmlformats.org/officeDocument/2006/relationships/slide"/><Relationship Id="rId53" Target="slides/slide5.xml" Type="http://schemas.openxmlformats.org/officeDocument/2006/relationships/slide"/><Relationship Id="rId54" Target="slides/slide6.xml" Type="http://schemas.openxmlformats.org/officeDocument/2006/relationships/slide"/><Relationship Id="rId55" Target="slides/slide7.xml" Type="http://schemas.openxmlformats.org/officeDocument/2006/relationships/slide"/><Relationship Id="rId56" Target="slides/slide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29.jpeg" Type="http://schemas.openxmlformats.org/officeDocument/2006/relationships/image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jpeg" Type="http://schemas.openxmlformats.org/officeDocument/2006/relationships/image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50.pn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svg" Type="http://schemas.openxmlformats.org/officeDocument/2006/relationships/image"/><Relationship Id="rId11" Target="../media/image58.png" Type="http://schemas.openxmlformats.org/officeDocument/2006/relationships/image"/><Relationship Id="rId12" Target="../media/image5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5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504750" y="-4861622"/>
            <a:ext cx="11278501" cy="20010243"/>
          </a:xfrm>
          <a:custGeom>
            <a:avLst/>
            <a:gdLst/>
            <a:ahLst/>
            <a:cxnLst/>
            <a:rect r="r" b="b" t="t" l="l"/>
            <a:pathLst>
              <a:path h="20010243" w="11278501">
                <a:moveTo>
                  <a:pt x="0" y="0"/>
                </a:moveTo>
                <a:lnTo>
                  <a:pt x="11278500" y="0"/>
                </a:lnTo>
                <a:lnTo>
                  <a:pt x="11278500" y="20010244"/>
                </a:lnTo>
                <a:lnTo>
                  <a:pt x="0" y="20010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93555" y="1055430"/>
            <a:ext cx="11100890" cy="8202870"/>
          </a:xfrm>
          <a:custGeom>
            <a:avLst/>
            <a:gdLst/>
            <a:ahLst/>
            <a:cxnLst/>
            <a:rect r="r" b="b" t="t" l="l"/>
            <a:pathLst>
              <a:path h="8202870" w="11100890">
                <a:moveTo>
                  <a:pt x="0" y="0"/>
                </a:moveTo>
                <a:lnTo>
                  <a:pt x="11100890" y="0"/>
                </a:lnTo>
                <a:lnTo>
                  <a:pt x="11100890" y="8202870"/>
                </a:lnTo>
                <a:lnTo>
                  <a:pt x="0" y="8202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84799">
            <a:off x="10812316" y="889750"/>
            <a:ext cx="4493592" cy="1231560"/>
          </a:xfrm>
          <a:custGeom>
            <a:avLst/>
            <a:gdLst/>
            <a:ahLst/>
            <a:cxnLst/>
            <a:rect r="r" b="b" t="t" l="l"/>
            <a:pathLst>
              <a:path h="1231560" w="4493592">
                <a:moveTo>
                  <a:pt x="0" y="0"/>
                </a:moveTo>
                <a:lnTo>
                  <a:pt x="4493593" y="0"/>
                </a:lnTo>
                <a:lnTo>
                  <a:pt x="4493593" y="1231560"/>
                </a:lnTo>
                <a:lnTo>
                  <a:pt x="0" y="1231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32658">
            <a:off x="2622099" y="7400145"/>
            <a:ext cx="2070256" cy="2062728"/>
          </a:xfrm>
          <a:custGeom>
            <a:avLst/>
            <a:gdLst/>
            <a:ahLst/>
            <a:cxnLst/>
            <a:rect r="r" b="b" t="t" l="l"/>
            <a:pathLst>
              <a:path h="2062728" w="2070256">
                <a:moveTo>
                  <a:pt x="0" y="0"/>
                </a:moveTo>
                <a:lnTo>
                  <a:pt x="2070257" y="0"/>
                </a:lnTo>
                <a:lnTo>
                  <a:pt x="2070257" y="2062728"/>
                </a:lnTo>
                <a:lnTo>
                  <a:pt x="0" y="2062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88884">
            <a:off x="-629606" y="2848642"/>
            <a:ext cx="2838793" cy="2461243"/>
          </a:xfrm>
          <a:custGeom>
            <a:avLst/>
            <a:gdLst/>
            <a:ahLst/>
            <a:cxnLst/>
            <a:rect r="r" b="b" t="t" l="l"/>
            <a:pathLst>
              <a:path h="2461243" w="2838793">
                <a:moveTo>
                  <a:pt x="0" y="0"/>
                </a:moveTo>
                <a:lnTo>
                  <a:pt x="2838793" y="0"/>
                </a:lnTo>
                <a:lnTo>
                  <a:pt x="2838793" y="2461243"/>
                </a:lnTo>
                <a:lnTo>
                  <a:pt x="0" y="2461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687621" y="6773936"/>
            <a:ext cx="6912757" cy="615541"/>
            <a:chOff x="0" y="0"/>
            <a:chExt cx="9217010" cy="820721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9217010" cy="820721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35441" y="38885"/>
              <a:ext cx="8546128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Prompt Medium"/>
                </a:rPr>
                <a:t>Hains Elementary School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469613">
            <a:off x="1932408" y="-97950"/>
            <a:ext cx="1550360" cy="1733126"/>
          </a:xfrm>
          <a:custGeom>
            <a:avLst/>
            <a:gdLst/>
            <a:ahLst/>
            <a:cxnLst/>
            <a:rect r="r" b="b" t="t" l="l"/>
            <a:pathLst>
              <a:path h="1733126" w="1550360">
                <a:moveTo>
                  <a:pt x="0" y="0"/>
                </a:moveTo>
                <a:lnTo>
                  <a:pt x="1550360" y="0"/>
                </a:lnTo>
                <a:lnTo>
                  <a:pt x="1550360" y="1733126"/>
                </a:lnTo>
                <a:lnTo>
                  <a:pt x="0" y="1733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3301" y="4252404"/>
            <a:ext cx="3515626" cy="2128103"/>
          </a:xfrm>
          <a:custGeom>
            <a:avLst/>
            <a:gdLst/>
            <a:ahLst/>
            <a:cxnLst/>
            <a:rect r="r" b="b" t="t" l="l"/>
            <a:pathLst>
              <a:path h="2128103" w="3515626">
                <a:moveTo>
                  <a:pt x="0" y="0"/>
                </a:moveTo>
                <a:lnTo>
                  <a:pt x="3515626" y="0"/>
                </a:lnTo>
                <a:lnTo>
                  <a:pt x="3515626" y="2128103"/>
                </a:lnTo>
                <a:lnTo>
                  <a:pt x="0" y="2128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94445" y="8719724"/>
            <a:ext cx="2066784" cy="2063026"/>
          </a:xfrm>
          <a:custGeom>
            <a:avLst/>
            <a:gdLst/>
            <a:ahLst/>
            <a:cxnLst/>
            <a:rect r="r" b="b" t="t" l="l"/>
            <a:pathLst>
              <a:path h="2063026" w="2066784">
                <a:moveTo>
                  <a:pt x="0" y="0"/>
                </a:moveTo>
                <a:lnTo>
                  <a:pt x="2066784" y="0"/>
                </a:lnTo>
                <a:lnTo>
                  <a:pt x="2066784" y="2063026"/>
                </a:lnTo>
                <a:lnTo>
                  <a:pt x="0" y="20630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707588" y="4914243"/>
            <a:ext cx="4950468" cy="4950468"/>
          </a:xfrm>
          <a:custGeom>
            <a:avLst/>
            <a:gdLst/>
            <a:ahLst/>
            <a:cxnLst/>
            <a:rect r="r" b="b" t="t" l="l"/>
            <a:pathLst>
              <a:path h="4950468" w="4950468">
                <a:moveTo>
                  <a:pt x="0" y="0"/>
                </a:moveTo>
                <a:lnTo>
                  <a:pt x="4950467" y="0"/>
                </a:lnTo>
                <a:lnTo>
                  <a:pt x="4950467" y="4950468"/>
                </a:lnTo>
                <a:lnTo>
                  <a:pt x="0" y="49504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813629" y="2425005"/>
            <a:ext cx="8660743" cy="235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7700">
                <a:solidFill>
                  <a:srgbClr val="000000"/>
                </a:solidFill>
                <a:latin typeface="Prompt Bold"/>
              </a:rPr>
              <a:t>WELCOME TO FIRST GRADE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38065" y="4953000"/>
            <a:ext cx="8211871" cy="1091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6"/>
              </a:lnSpc>
            </a:pPr>
            <a:r>
              <a:rPr lang="en-US" sz="5976">
                <a:solidFill>
                  <a:srgbClr val="000000"/>
                </a:solidFill>
                <a:latin typeface="Bryndan Write"/>
              </a:rPr>
              <a:t>Mrs. Butler's Class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238925" y="634564"/>
            <a:ext cx="11810151" cy="7870235"/>
            <a:chOff x="0" y="0"/>
            <a:chExt cx="15746868" cy="1049364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2270397"/>
              <a:ext cx="15746868" cy="8223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000000"/>
                  </a:solidFill>
                  <a:latin typeface="Bryndan Write"/>
                </a:rPr>
                <a:t>Hello and welcome</a:t>
              </a:r>
            </a:p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000000"/>
                  </a:solidFill>
                  <a:latin typeface="Bryndan Write"/>
                </a:rPr>
                <a:t>to Mrs. Butler's </a:t>
              </a:r>
              <a:r>
                <a:rPr lang="en-US" sz="8000">
                  <a:solidFill>
                    <a:srgbClr val="FF3131"/>
                  </a:solidFill>
                  <a:latin typeface="Bryndan Write"/>
                </a:rPr>
                <a:t>C</a:t>
              </a:r>
              <a:r>
                <a:rPr lang="en-US" sz="8000">
                  <a:solidFill>
                    <a:srgbClr val="5E17EB"/>
                  </a:solidFill>
                  <a:latin typeface="Bryndan Write"/>
                </a:rPr>
                <a:t>o</a:t>
              </a:r>
              <a:r>
                <a:rPr lang="en-US" sz="8000">
                  <a:solidFill>
                    <a:srgbClr val="00BF63"/>
                  </a:solidFill>
                  <a:latin typeface="Bryndan Write"/>
                </a:rPr>
                <a:t>l</a:t>
              </a:r>
              <a:r>
                <a:rPr lang="en-US" sz="8000">
                  <a:solidFill>
                    <a:srgbClr val="FF914D"/>
                  </a:solidFill>
                  <a:latin typeface="Bryndan Write"/>
                </a:rPr>
                <a:t>o</a:t>
              </a:r>
              <a:r>
                <a:rPr lang="en-US" sz="8000">
                  <a:solidFill>
                    <a:srgbClr val="000000"/>
                  </a:solidFill>
                  <a:latin typeface="Bryndan Write"/>
                </a:rPr>
                <a:t>r</a:t>
              </a:r>
              <a:r>
                <a:rPr lang="en-US" sz="8000">
                  <a:solidFill>
                    <a:srgbClr val="FF66C4"/>
                  </a:solidFill>
                  <a:latin typeface="Bryndan Write"/>
                </a:rPr>
                <a:t>F</a:t>
              </a:r>
              <a:r>
                <a:rPr lang="en-US" sz="8000">
                  <a:solidFill>
                    <a:srgbClr val="FFDE59"/>
                  </a:solidFill>
                  <a:latin typeface="Bryndan Write"/>
                </a:rPr>
                <a:t>u</a:t>
              </a:r>
              <a:r>
                <a:rPr lang="en-US" sz="8000">
                  <a:solidFill>
                    <a:srgbClr val="CB6CE6"/>
                  </a:solidFill>
                  <a:latin typeface="Bryndan Write"/>
                </a:rPr>
                <a:t>l </a:t>
              </a:r>
              <a:r>
                <a:rPr lang="en-US" sz="8000">
                  <a:solidFill>
                    <a:srgbClr val="000000"/>
                  </a:solidFill>
                  <a:latin typeface="Bryndan Write"/>
                </a:rPr>
                <a:t>Pack. I'm so excited to learn and grow together this year!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6332417" y="0"/>
              <a:ext cx="3082033" cy="1698528"/>
            </a:xfrm>
            <a:custGeom>
              <a:avLst/>
              <a:gdLst/>
              <a:ahLst/>
              <a:cxnLst/>
              <a:rect r="r" b="b" t="t" l="l"/>
              <a:pathLst>
                <a:path h="1698528" w="3082033">
                  <a:moveTo>
                    <a:pt x="0" y="0"/>
                  </a:moveTo>
                  <a:lnTo>
                    <a:pt x="3082033" y="0"/>
                  </a:lnTo>
                  <a:lnTo>
                    <a:pt x="3082033" y="1698528"/>
                  </a:lnTo>
                  <a:lnTo>
                    <a:pt x="0" y="1698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1278522">
            <a:off x="519755" y="1689488"/>
            <a:ext cx="3587687" cy="1547751"/>
          </a:xfrm>
          <a:custGeom>
            <a:avLst/>
            <a:gdLst/>
            <a:ahLst/>
            <a:cxnLst/>
            <a:rect r="r" b="b" t="t" l="l"/>
            <a:pathLst>
              <a:path h="1547751" w="3587687">
                <a:moveTo>
                  <a:pt x="0" y="0"/>
                </a:moveTo>
                <a:lnTo>
                  <a:pt x="3587687" y="0"/>
                </a:lnTo>
                <a:lnTo>
                  <a:pt x="3587687" y="1547752"/>
                </a:lnTo>
                <a:lnTo>
                  <a:pt x="0" y="1547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208612">
            <a:off x="14210422" y="402490"/>
            <a:ext cx="2327962" cy="1948991"/>
          </a:xfrm>
          <a:custGeom>
            <a:avLst/>
            <a:gdLst/>
            <a:ahLst/>
            <a:cxnLst/>
            <a:rect r="r" b="b" t="t" l="l"/>
            <a:pathLst>
              <a:path h="1948991" w="2327962">
                <a:moveTo>
                  <a:pt x="0" y="0"/>
                </a:moveTo>
                <a:lnTo>
                  <a:pt x="2327962" y="0"/>
                </a:lnTo>
                <a:lnTo>
                  <a:pt x="2327962" y="1948991"/>
                </a:lnTo>
                <a:lnTo>
                  <a:pt x="0" y="194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04759">
            <a:off x="15376997" y="6783598"/>
            <a:ext cx="1611069" cy="1905566"/>
          </a:xfrm>
          <a:custGeom>
            <a:avLst/>
            <a:gdLst/>
            <a:ahLst/>
            <a:cxnLst/>
            <a:rect r="r" b="b" t="t" l="l"/>
            <a:pathLst>
              <a:path h="1905566" w="1611069">
                <a:moveTo>
                  <a:pt x="0" y="0"/>
                </a:moveTo>
                <a:lnTo>
                  <a:pt x="1611069" y="0"/>
                </a:lnTo>
                <a:lnTo>
                  <a:pt x="1611069" y="1905566"/>
                </a:lnTo>
                <a:lnTo>
                  <a:pt x="0" y="1905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17188">
            <a:off x="2690588" y="7712404"/>
            <a:ext cx="2782613" cy="3091792"/>
          </a:xfrm>
          <a:custGeom>
            <a:avLst/>
            <a:gdLst/>
            <a:ahLst/>
            <a:cxnLst/>
            <a:rect r="r" b="b" t="t" l="l"/>
            <a:pathLst>
              <a:path h="3091792" w="2782613">
                <a:moveTo>
                  <a:pt x="0" y="0"/>
                </a:moveTo>
                <a:lnTo>
                  <a:pt x="2782613" y="0"/>
                </a:lnTo>
                <a:lnTo>
                  <a:pt x="2782613" y="3091792"/>
                </a:lnTo>
                <a:lnTo>
                  <a:pt x="0" y="30917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343651">
            <a:off x="19564" y="4304622"/>
            <a:ext cx="3340274" cy="4451769"/>
          </a:xfrm>
          <a:custGeom>
            <a:avLst/>
            <a:gdLst/>
            <a:ahLst/>
            <a:cxnLst/>
            <a:rect r="r" b="b" t="t" l="l"/>
            <a:pathLst>
              <a:path h="4451769" w="3340274">
                <a:moveTo>
                  <a:pt x="0" y="0"/>
                </a:moveTo>
                <a:lnTo>
                  <a:pt x="3340274" y="0"/>
                </a:lnTo>
                <a:lnTo>
                  <a:pt x="3340274" y="4451769"/>
                </a:lnTo>
                <a:lnTo>
                  <a:pt x="0" y="44517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D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26675" y="1479464"/>
            <a:ext cx="9770763" cy="7328072"/>
          </a:xfrm>
          <a:custGeom>
            <a:avLst/>
            <a:gdLst/>
            <a:ahLst/>
            <a:cxnLst/>
            <a:rect r="r" b="b" t="t" l="l"/>
            <a:pathLst>
              <a:path h="7328072" w="9770763">
                <a:moveTo>
                  <a:pt x="0" y="0"/>
                </a:moveTo>
                <a:lnTo>
                  <a:pt x="9770763" y="0"/>
                </a:lnTo>
                <a:lnTo>
                  <a:pt x="9770763" y="7328072"/>
                </a:lnTo>
                <a:lnTo>
                  <a:pt x="0" y="732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5445">
            <a:off x="13696313" y="1414016"/>
            <a:ext cx="3912719" cy="1270577"/>
          </a:xfrm>
          <a:custGeom>
            <a:avLst/>
            <a:gdLst/>
            <a:ahLst/>
            <a:cxnLst/>
            <a:rect r="r" b="b" t="t" l="l"/>
            <a:pathLst>
              <a:path h="1270577" w="3912719">
                <a:moveTo>
                  <a:pt x="0" y="0"/>
                </a:moveTo>
                <a:lnTo>
                  <a:pt x="3912719" y="0"/>
                </a:lnTo>
                <a:lnTo>
                  <a:pt x="3912719" y="1270577"/>
                </a:lnTo>
                <a:lnTo>
                  <a:pt x="0" y="12705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15868" y="877799"/>
            <a:ext cx="2392594" cy="2436901"/>
          </a:xfrm>
          <a:custGeom>
            <a:avLst/>
            <a:gdLst/>
            <a:ahLst/>
            <a:cxnLst/>
            <a:rect r="r" b="b" t="t" l="l"/>
            <a:pathLst>
              <a:path h="2436901" w="2392594">
                <a:moveTo>
                  <a:pt x="0" y="0"/>
                </a:moveTo>
                <a:lnTo>
                  <a:pt x="2392594" y="0"/>
                </a:lnTo>
                <a:lnTo>
                  <a:pt x="2392594" y="2436901"/>
                </a:lnTo>
                <a:lnTo>
                  <a:pt x="0" y="2436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204061">
            <a:off x="15611639" y="7383863"/>
            <a:ext cx="1837251" cy="1773782"/>
          </a:xfrm>
          <a:custGeom>
            <a:avLst/>
            <a:gdLst/>
            <a:ahLst/>
            <a:cxnLst/>
            <a:rect r="r" b="b" t="t" l="l"/>
            <a:pathLst>
              <a:path h="1773782" w="1837251">
                <a:moveTo>
                  <a:pt x="0" y="0"/>
                </a:moveTo>
                <a:lnTo>
                  <a:pt x="1837251" y="0"/>
                </a:lnTo>
                <a:lnTo>
                  <a:pt x="1837251" y="1773782"/>
                </a:lnTo>
                <a:lnTo>
                  <a:pt x="0" y="17737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45200">
            <a:off x="7258466" y="7899304"/>
            <a:ext cx="2707399" cy="836832"/>
          </a:xfrm>
          <a:custGeom>
            <a:avLst/>
            <a:gdLst/>
            <a:ahLst/>
            <a:cxnLst/>
            <a:rect r="r" b="b" t="t" l="l"/>
            <a:pathLst>
              <a:path h="836832" w="2707399">
                <a:moveTo>
                  <a:pt x="0" y="0"/>
                </a:moveTo>
                <a:lnTo>
                  <a:pt x="2707399" y="0"/>
                </a:lnTo>
                <a:lnTo>
                  <a:pt x="2707399" y="836833"/>
                </a:lnTo>
                <a:lnTo>
                  <a:pt x="0" y="8368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12502" y="2654870"/>
            <a:ext cx="5346550" cy="5929073"/>
          </a:xfrm>
          <a:custGeom>
            <a:avLst/>
            <a:gdLst/>
            <a:ahLst/>
            <a:cxnLst/>
            <a:rect r="r" b="b" t="t" l="l"/>
            <a:pathLst>
              <a:path h="5929073" w="5346550">
                <a:moveTo>
                  <a:pt x="0" y="0"/>
                </a:moveTo>
                <a:lnTo>
                  <a:pt x="5346550" y="0"/>
                </a:lnTo>
                <a:lnTo>
                  <a:pt x="5346550" y="5929073"/>
                </a:lnTo>
                <a:lnTo>
                  <a:pt x="0" y="59290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9652" r="0" b="-39652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0903" y="210979"/>
            <a:ext cx="6387168" cy="366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Luckiest Guy"/>
              </a:rPr>
              <a:t>Get to Know Mrs. Butler</a:t>
            </a:r>
          </a:p>
          <a:p>
            <a:pPr>
              <a:lnSpc>
                <a:spcPts val="96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30903" y="2993709"/>
            <a:ext cx="7145637" cy="760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Color: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 Rose Gold</a:t>
            </a:r>
          </a:p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Animal: 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My dog Benji</a:t>
            </a:r>
          </a:p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Food: 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Chick-Fil-A or Cheddars</a:t>
            </a:r>
          </a:p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Activity: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 Shopping, Dancing, and spending time with family/ friends </a:t>
            </a:r>
          </a:p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Ice Cream: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 Cookies n Cream</a:t>
            </a:r>
          </a:p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Candy: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 Snickers or Hershey with almonds</a:t>
            </a:r>
          </a:p>
          <a:p>
            <a:pPr>
              <a:lnSpc>
                <a:spcPts val="4779"/>
              </a:lnSpc>
            </a:pPr>
            <a:r>
              <a:rPr lang="en-US" sz="3982">
                <a:solidFill>
                  <a:srgbClr val="000000"/>
                </a:solidFill>
                <a:latin typeface="Avenir Bold"/>
              </a:rPr>
              <a:t>Drink:</a:t>
            </a:r>
            <a:r>
              <a:rPr lang="en-US" sz="3982">
                <a:solidFill>
                  <a:srgbClr val="000000"/>
                </a:solidFill>
                <a:latin typeface="Avenir"/>
              </a:rPr>
              <a:t> Dunkin Donuts or Starbucks</a:t>
            </a:r>
          </a:p>
          <a:p>
            <a:pPr>
              <a:lnSpc>
                <a:spcPts val="72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D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92175" y="4020341"/>
            <a:ext cx="9017792" cy="6019376"/>
          </a:xfrm>
          <a:custGeom>
            <a:avLst/>
            <a:gdLst/>
            <a:ahLst/>
            <a:cxnLst/>
            <a:rect r="r" b="b" t="t" l="l"/>
            <a:pathLst>
              <a:path h="6019376" w="9017792">
                <a:moveTo>
                  <a:pt x="0" y="0"/>
                </a:moveTo>
                <a:lnTo>
                  <a:pt x="9017793" y="0"/>
                </a:lnTo>
                <a:lnTo>
                  <a:pt x="9017793" y="6019376"/>
                </a:lnTo>
                <a:lnTo>
                  <a:pt x="0" y="601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8774" y="4579118"/>
            <a:ext cx="4539259" cy="5707882"/>
          </a:xfrm>
          <a:custGeom>
            <a:avLst/>
            <a:gdLst/>
            <a:ahLst/>
            <a:cxnLst/>
            <a:rect r="r" b="b" t="t" l="l"/>
            <a:pathLst>
              <a:path h="5707882" w="4539259">
                <a:moveTo>
                  <a:pt x="0" y="0"/>
                </a:moveTo>
                <a:lnTo>
                  <a:pt x="4539258" y="0"/>
                </a:lnTo>
                <a:lnTo>
                  <a:pt x="4539258" y="5707882"/>
                </a:lnTo>
                <a:lnTo>
                  <a:pt x="0" y="5707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362" r="0" b="-383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09968" y="0"/>
            <a:ext cx="5783222" cy="10287000"/>
          </a:xfrm>
          <a:custGeom>
            <a:avLst/>
            <a:gdLst/>
            <a:ahLst/>
            <a:cxnLst/>
            <a:rect r="r" b="b" t="t" l="l"/>
            <a:pathLst>
              <a:path h="10287000" w="5783222">
                <a:moveTo>
                  <a:pt x="0" y="0"/>
                </a:moveTo>
                <a:lnTo>
                  <a:pt x="5783221" y="0"/>
                </a:lnTo>
                <a:lnTo>
                  <a:pt x="57832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03" t="0" r="-1670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67072" y="707791"/>
            <a:ext cx="5586375" cy="5222277"/>
          </a:xfrm>
          <a:custGeom>
            <a:avLst/>
            <a:gdLst/>
            <a:ahLst/>
            <a:cxnLst/>
            <a:rect r="r" b="b" t="t" l="l"/>
            <a:pathLst>
              <a:path h="5222277" w="5586375">
                <a:moveTo>
                  <a:pt x="0" y="0"/>
                </a:moveTo>
                <a:lnTo>
                  <a:pt x="5586375" y="0"/>
                </a:lnTo>
                <a:lnTo>
                  <a:pt x="5586375" y="5222278"/>
                </a:lnTo>
                <a:lnTo>
                  <a:pt x="0" y="5222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759" r="0" b="-2686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3384" y="698266"/>
            <a:ext cx="6387168" cy="488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Luckiest Guy"/>
              </a:rPr>
              <a:t>Get to Know Mrs. Butler.....</a:t>
            </a:r>
          </a:p>
          <a:p>
            <a:pPr>
              <a:lnSpc>
                <a:spcPts val="960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BF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55334" y="4319120"/>
            <a:ext cx="7239422" cy="1952277"/>
            <a:chOff x="0" y="0"/>
            <a:chExt cx="2448891" cy="660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8891" cy="660400"/>
            </a:xfrm>
            <a:custGeom>
              <a:avLst/>
              <a:gdLst/>
              <a:ahLst/>
              <a:cxnLst/>
              <a:rect r="r" b="b" t="t" l="l"/>
              <a:pathLst>
                <a:path h="660400" w="2448891">
                  <a:moveTo>
                    <a:pt x="23244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24431" y="0"/>
                  </a:lnTo>
                  <a:cubicBezTo>
                    <a:pt x="2393011" y="0"/>
                    <a:pt x="2448891" y="55880"/>
                    <a:pt x="2448891" y="124460"/>
                  </a:cubicBezTo>
                  <a:lnTo>
                    <a:pt x="2448891" y="535940"/>
                  </a:lnTo>
                  <a:cubicBezTo>
                    <a:pt x="2448891" y="604520"/>
                    <a:pt x="2393011" y="660400"/>
                    <a:pt x="2324431" y="66040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493244" y="4319120"/>
            <a:ext cx="7239422" cy="1952277"/>
            <a:chOff x="0" y="0"/>
            <a:chExt cx="2448891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8891" cy="660400"/>
            </a:xfrm>
            <a:custGeom>
              <a:avLst/>
              <a:gdLst/>
              <a:ahLst/>
              <a:cxnLst/>
              <a:rect r="r" b="b" t="t" l="l"/>
              <a:pathLst>
                <a:path h="660400" w="2448891">
                  <a:moveTo>
                    <a:pt x="23244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24431" y="0"/>
                  </a:lnTo>
                  <a:cubicBezTo>
                    <a:pt x="2393011" y="0"/>
                    <a:pt x="2448891" y="55880"/>
                    <a:pt x="2448891" y="124460"/>
                  </a:cubicBezTo>
                  <a:lnTo>
                    <a:pt x="2448891" y="535940"/>
                  </a:lnTo>
                  <a:cubicBezTo>
                    <a:pt x="2448891" y="604520"/>
                    <a:pt x="2393011" y="660400"/>
                    <a:pt x="2324431" y="66040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55334" y="7306023"/>
            <a:ext cx="7239422" cy="1952277"/>
            <a:chOff x="0" y="0"/>
            <a:chExt cx="2448891" cy="660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48891" cy="660400"/>
            </a:xfrm>
            <a:custGeom>
              <a:avLst/>
              <a:gdLst/>
              <a:ahLst/>
              <a:cxnLst/>
              <a:rect r="r" b="b" t="t" l="l"/>
              <a:pathLst>
                <a:path h="660400" w="2448891">
                  <a:moveTo>
                    <a:pt x="23244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24431" y="0"/>
                  </a:lnTo>
                  <a:cubicBezTo>
                    <a:pt x="2393011" y="0"/>
                    <a:pt x="2448891" y="55880"/>
                    <a:pt x="2448891" y="124460"/>
                  </a:cubicBezTo>
                  <a:lnTo>
                    <a:pt x="2448891" y="535940"/>
                  </a:lnTo>
                  <a:cubicBezTo>
                    <a:pt x="2448891" y="604520"/>
                    <a:pt x="2393011" y="660400"/>
                    <a:pt x="2324431" y="660400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493244" y="7306023"/>
            <a:ext cx="7239422" cy="1952277"/>
            <a:chOff x="0" y="0"/>
            <a:chExt cx="2448891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48891" cy="660400"/>
            </a:xfrm>
            <a:custGeom>
              <a:avLst/>
              <a:gdLst/>
              <a:ahLst/>
              <a:cxnLst/>
              <a:rect r="r" b="b" t="t" l="l"/>
              <a:pathLst>
                <a:path h="660400" w="2448891">
                  <a:moveTo>
                    <a:pt x="23244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24431" y="0"/>
                  </a:lnTo>
                  <a:cubicBezTo>
                    <a:pt x="2393011" y="0"/>
                    <a:pt x="2448891" y="55880"/>
                    <a:pt x="2448891" y="124460"/>
                  </a:cubicBezTo>
                  <a:lnTo>
                    <a:pt x="2448891" y="535940"/>
                  </a:lnTo>
                  <a:cubicBezTo>
                    <a:pt x="2448891" y="604520"/>
                    <a:pt x="2393011" y="660400"/>
                    <a:pt x="2324431" y="66040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183932">
            <a:off x="11933419" y="3717550"/>
            <a:ext cx="2359072" cy="836398"/>
          </a:xfrm>
          <a:custGeom>
            <a:avLst/>
            <a:gdLst/>
            <a:ahLst/>
            <a:cxnLst/>
            <a:rect r="r" b="b" t="t" l="l"/>
            <a:pathLst>
              <a:path h="836398" w="2359072">
                <a:moveTo>
                  <a:pt x="0" y="0"/>
                </a:moveTo>
                <a:lnTo>
                  <a:pt x="2359072" y="0"/>
                </a:lnTo>
                <a:lnTo>
                  <a:pt x="2359072" y="836399"/>
                </a:lnTo>
                <a:lnTo>
                  <a:pt x="0" y="836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86105" y="3768259"/>
            <a:ext cx="2377880" cy="734981"/>
          </a:xfrm>
          <a:custGeom>
            <a:avLst/>
            <a:gdLst/>
            <a:ahLst/>
            <a:cxnLst/>
            <a:rect r="r" b="b" t="t" l="l"/>
            <a:pathLst>
              <a:path h="734981" w="2377880">
                <a:moveTo>
                  <a:pt x="0" y="0"/>
                </a:moveTo>
                <a:lnTo>
                  <a:pt x="2377880" y="0"/>
                </a:lnTo>
                <a:lnTo>
                  <a:pt x="2377880" y="734981"/>
                </a:lnTo>
                <a:lnTo>
                  <a:pt x="0" y="734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34352" y="6973001"/>
            <a:ext cx="2081385" cy="666043"/>
          </a:xfrm>
          <a:custGeom>
            <a:avLst/>
            <a:gdLst/>
            <a:ahLst/>
            <a:cxnLst/>
            <a:rect r="r" b="b" t="t" l="l"/>
            <a:pathLst>
              <a:path h="666043" w="2081385">
                <a:moveTo>
                  <a:pt x="0" y="0"/>
                </a:moveTo>
                <a:lnTo>
                  <a:pt x="2081385" y="0"/>
                </a:lnTo>
                <a:lnTo>
                  <a:pt x="2081385" y="666043"/>
                </a:lnTo>
                <a:lnTo>
                  <a:pt x="0" y="666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975561" y="6935928"/>
            <a:ext cx="2274789" cy="703117"/>
          </a:xfrm>
          <a:custGeom>
            <a:avLst/>
            <a:gdLst/>
            <a:ahLst/>
            <a:cxnLst/>
            <a:rect r="r" b="b" t="t" l="l"/>
            <a:pathLst>
              <a:path h="703117" w="2274789">
                <a:moveTo>
                  <a:pt x="0" y="0"/>
                </a:moveTo>
                <a:lnTo>
                  <a:pt x="2274789" y="0"/>
                </a:lnTo>
                <a:lnTo>
                  <a:pt x="2274789" y="703116"/>
                </a:lnTo>
                <a:lnTo>
                  <a:pt x="0" y="703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641353" y="468324"/>
            <a:ext cx="4547190" cy="2752536"/>
          </a:xfrm>
          <a:custGeom>
            <a:avLst/>
            <a:gdLst/>
            <a:ahLst/>
            <a:cxnLst/>
            <a:rect r="r" b="b" t="t" l="l"/>
            <a:pathLst>
              <a:path h="2752536" w="4547190">
                <a:moveTo>
                  <a:pt x="0" y="0"/>
                </a:moveTo>
                <a:lnTo>
                  <a:pt x="4547189" y="0"/>
                </a:lnTo>
                <a:lnTo>
                  <a:pt x="4547189" y="2752536"/>
                </a:lnTo>
                <a:lnTo>
                  <a:pt x="0" y="2752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242820" y="-334038"/>
            <a:ext cx="4950468" cy="4950468"/>
          </a:xfrm>
          <a:custGeom>
            <a:avLst/>
            <a:gdLst/>
            <a:ahLst/>
            <a:cxnLst/>
            <a:rect r="r" b="b" t="t" l="l"/>
            <a:pathLst>
              <a:path h="4950468" w="4950468">
                <a:moveTo>
                  <a:pt x="0" y="0"/>
                </a:moveTo>
                <a:lnTo>
                  <a:pt x="4950468" y="0"/>
                </a:lnTo>
                <a:lnTo>
                  <a:pt x="4950468" y="4950468"/>
                </a:lnTo>
                <a:lnTo>
                  <a:pt x="0" y="4950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55334" y="1063542"/>
            <a:ext cx="12695016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279"/>
              </a:lnSpc>
            </a:pPr>
            <a:r>
              <a:rPr lang="en-US" sz="9399">
                <a:solidFill>
                  <a:srgbClr val="000000"/>
                </a:solidFill>
                <a:latin typeface="Aloja"/>
              </a:rPr>
              <a:t>I believe.....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55334" y="4503240"/>
            <a:ext cx="700242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Binate"/>
              </a:rPr>
              <a:t>Mistakes are a part of LEARNING.</a:t>
            </a:r>
          </a:p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Binate"/>
              </a:rPr>
              <a:t>We are all lifelong Learners.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55334" y="7767811"/>
            <a:ext cx="7002425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5"/>
              </a:lnSpc>
              <a:spcBef>
                <a:spcPct val="0"/>
              </a:spcBef>
            </a:pPr>
            <a:r>
              <a:rPr lang="en-US" sz="3471">
                <a:solidFill>
                  <a:srgbClr val="000000"/>
                </a:solidFill>
                <a:latin typeface="Binate"/>
              </a:rPr>
              <a:t>Everyday is a fresh start and a new opportunity..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675525" y="4616430"/>
            <a:ext cx="7239422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Binate"/>
              </a:rPr>
              <a:t>Each of you bring your own unique talents, experiences and identity into this classroom.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493244" y="7758286"/>
            <a:ext cx="723942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Binate"/>
              </a:rPr>
              <a:t>I have high expectations because you are all high achievers.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63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339983">
            <a:off x="4946665" y="-2606797"/>
            <a:ext cx="11011059" cy="16216135"/>
          </a:xfrm>
          <a:custGeom>
            <a:avLst/>
            <a:gdLst/>
            <a:ahLst/>
            <a:cxnLst/>
            <a:rect r="r" b="b" t="t" l="l"/>
            <a:pathLst>
              <a:path h="16216135" w="11011059">
                <a:moveTo>
                  <a:pt x="0" y="0"/>
                </a:moveTo>
                <a:lnTo>
                  <a:pt x="11011059" y="0"/>
                </a:lnTo>
                <a:lnTo>
                  <a:pt x="11011059" y="16216135"/>
                </a:lnTo>
                <a:lnTo>
                  <a:pt x="0" y="16216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9" t="0" r="-17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188327">
            <a:off x="2010333" y="6671699"/>
            <a:ext cx="2694656" cy="2744557"/>
          </a:xfrm>
          <a:custGeom>
            <a:avLst/>
            <a:gdLst/>
            <a:ahLst/>
            <a:cxnLst/>
            <a:rect r="r" b="b" t="t" l="l"/>
            <a:pathLst>
              <a:path h="2744557" w="2694656">
                <a:moveTo>
                  <a:pt x="0" y="0"/>
                </a:moveTo>
                <a:lnTo>
                  <a:pt x="2694657" y="0"/>
                </a:lnTo>
                <a:lnTo>
                  <a:pt x="2694657" y="2744558"/>
                </a:lnTo>
                <a:lnTo>
                  <a:pt x="0" y="2744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58273">
            <a:off x="10036731" y="-27554"/>
            <a:ext cx="3489864" cy="2112508"/>
          </a:xfrm>
          <a:custGeom>
            <a:avLst/>
            <a:gdLst/>
            <a:ahLst/>
            <a:cxnLst/>
            <a:rect r="r" b="b" t="t" l="l"/>
            <a:pathLst>
              <a:path h="2112508" w="3489864">
                <a:moveTo>
                  <a:pt x="0" y="0"/>
                </a:moveTo>
                <a:lnTo>
                  <a:pt x="3489864" y="0"/>
                </a:lnTo>
                <a:lnTo>
                  <a:pt x="3489864" y="2112508"/>
                </a:lnTo>
                <a:lnTo>
                  <a:pt x="0" y="211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3607" y="202906"/>
            <a:ext cx="6292664" cy="1060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51"/>
              </a:lnSpc>
            </a:pPr>
            <a:r>
              <a:rPr lang="en-US" sz="6209">
                <a:solidFill>
                  <a:srgbClr val="000000"/>
                </a:solidFill>
                <a:latin typeface="Aloja"/>
              </a:rPr>
              <a:t>1st Grade Rules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280831" y="3443835"/>
            <a:ext cx="13307651" cy="7100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29574" indent="-514787" lvl="1">
              <a:lnSpc>
                <a:spcPts val="5722"/>
              </a:lnSpc>
              <a:buFont typeface="Arial"/>
              <a:buChar char="•"/>
            </a:pPr>
            <a:r>
              <a:rPr lang="en-US" sz="4768">
                <a:solidFill>
                  <a:srgbClr val="000000"/>
                </a:solidFill>
                <a:latin typeface="Binate"/>
              </a:rPr>
              <a:t>We will arrive rested and ready to learn EVERYDAY!</a:t>
            </a:r>
          </a:p>
          <a:p>
            <a:pPr algn="ctr" marL="1029574" indent="-514787" lvl="1">
              <a:lnSpc>
                <a:spcPts val="5722"/>
              </a:lnSpc>
              <a:buFont typeface="Arial"/>
              <a:buChar char="•"/>
            </a:pPr>
            <a:r>
              <a:rPr lang="en-US" sz="4768">
                <a:solidFill>
                  <a:srgbClr val="000000"/>
                </a:solidFill>
                <a:latin typeface="Binate"/>
              </a:rPr>
              <a:t>We will follow directions the first time they are given.</a:t>
            </a:r>
          </a:p>
          <a:p>
            <a:pPr algn="ctr" marL="1029574" indent="-514787" lvl="1">
              <a:lnSpc>
                <a:spcPts val="5722"/>
              </a:lnSpc>
              <a:buFont typeface="Arial"/>
              <a:buChar char="•"/>
            </a:pPr>
            <a:r>
              <a:rPr lang="en-US" sz="4768">
                <a:solidFill>
                  <a:srgbClr val="000000"/>
                </a:solidFill>
                <a:latin typeface="Binate"/>
              </a:rPr>
              <a:t>We will treat others with Kindness.</a:t>
            </a:r>
          </a:p>
          <a:p>
            <a:pPr algn="ctr" marL="1029574" indent="-514787" lvl="1">
              <a:lnSpc>
                <a:spcPts val="5722"/>
              </a:lnSpc>
              <a:buFont typeface="Arial"/>
              <a:buChar char="•"/>
            </a:pPr>
            <a:r>
              <a:rPr lang="en-US" sz="4768">
                <a:solidFill>
                  <a:srgbClr val="000000"/>
                </a:solidFill>
                <a:latin typeface="Binate"/>
              </a:rPr>
              <a:t>We will Keep our hands, feet, and bodies to ourselves.</a:t>
            </a:r>
          </a:p>
          <a:p>
            <a:pPr algn="ctr" marL="1029574" indent="-514787" lvl="1">
              <a:lnSpc>
                <a:spcPts val="5722"/>
              </a:lnSpc>
              <a:buFont typeface="Arial"/>
              <a:buChar char="•"/>
            </a:pPr>
            <a:r>
              <a:rPr lang="en-US" sz="4768">
                <a:solidFill>
                  <a:srgbClr val="000000"/>
                </a:solidFill>
                <a:latin typeface="Binate"/>
              </a:rPr>
              <a:t>We will use good manners like "please" and "thank you."</a:t>
            </a:r>
          </a:p>
          <a:p>
            <a:pPr algn="ctr">
              <a:lnSpc>
                <a:spcPts val="512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63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08832" y="193032"/>
            <a:ext cx="4950468" cy="4950468"/>
          </a:xfrm>
          <a:custGeom>
            <a:avLst/>
            <a:gdLst/>
            <a:ahLst/>
            <a:cxnLst/>
            <a:rect r="r" b="b" t="t" l="l"/>
            <a:pathLst>
              <a:path h="4950468" w="4950468">
                <a:moveTo>
                  <a:pt x="0" y="0"/>
                </a:moveTo>
                <a:lnTo>
                  <a:pt x="4950468" y="0"/>
                </a:lnTo>
                <a:lnTo>
                  <a:pt x="4950468" y="4950468"/>
                </a:lnTo>
                <a:lnTo>
                  <a:pt x="0" y="4950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84195" y="4586459"/>
            <a:ext cx="4950468" cy="4950468"/>
          </a:xfrm>
          <a:custGeom>
            <a:avLst/>
            <a:gdLst/>
            <a:ahLst/>
            <a:cxnLst/>
            <a:rect r="r" b="b" t="t" l="l"/>
            <a:pathLst>
              <a:path h="4950468" w="4950468">
                <a:moveTo>
                  <a:pt x="0" y="0"/>
                </a:moveTo>
                <a:lnTo>
                  <a:pt x="4950468" y="0"/>
                </a:lnTo>
                <a:lnTo>
                  <a:pt x="4950468" y="4950468"/>
                </a:lnTo>
                <a:lnTo>
                  <a:pt x="0" y="4950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3607" y="202906"/>
            <a:ext cx="6292664" cy="1060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51"/>
              </a:lnSpc>
            </a:pPr>
            <a:r>
              <a:rPr lang="en-US" sz="6209">
                <a:solidFill>
                  <a:srgbClr val="000000"/>
                </a:solidFill>
                <a:latin typeface="Aloja"/>
              </a:rPr>
              <a:t>1st Grade Rules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66273" y="4586459"/>
            <a:ext cx="12445723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29843" indent="-514922" lvl="1">
              <a:lnSpc>
                <a:spcPts val="5724"/>
              </a:lnSpc>
              <a:buFont typeface="Arial"/>
              <a:buChar char="•"/>
            </a:pPr>
            <a:r>
              <a:rPr lang="en-US" sz="4770">
                <a:solidFill>
                  <a:srgbClr val="000000"/>
                </a:solidFill>
                <a:latin typeface="Binate"/>
              </a:rPr>
              <a:t>We will use inside voices and walking feet in the classroom and hallway</a:t>
            </a:r>
          </a:p>
          <a:p>
            <a:pPr algn="ctr" marL="1029843" indent="-514922" lvl="1">
              <a:lnSpc>
                <a:spcPts val="5724"/>
              </a:lnSpc>
              <a:buFont typeface="Arial"/>
              <a:buChar char="•"/>
            </a:pPr>
            <a:r>
              <a:rPr lang="en-US" sz="4770">
                <a:solidFill>
                  <a:srgbClr val="000000"/>
                </a:solidFill>
                <a:latin typeface="Binate"/>
              </a:rPr>
              <a:t>We will apologize!</a:t>
            </a:r>
          </a:p>
          <a:p>
            <a:pPr algn="ctr" marL="1029843" indent="-514922" lvl="1">
              <a:lnSpc>
                <a:spcPts val="5724"/>
              </a:lnSpc>
              <a:buFont typeface="Arial"/>
              <a:buChar char="•"/>
            </a:pPr>
            <a:r>
              <a:rPr lang="en-US" sz="4770">
                <a:solidFill>
                  <a:srgbClr val="000000"/>
                </a:solidFill>
                <a:latin typeface="Binate"/>
              </a:rPr>
              <a:t>We will share!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00191" y="8910809"/>
            <a:ext cx="16297629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en-US" sz="4978">
                <a:solidFill>
                  <a:srgbClr val="5E17EB"/>
                </a:solidFill>
                <a:latin typeface="Binate Bold"/>
              </a:rPr>
              <a:t>W</a:t>
            </a:r>
            <a:r>
              <a:rPr lang="en-US" sz="4978">
                <a:solidFill>
                  <a:srgbClr val="CB6CE6"/>
                </a:solidFill>
                <a:latin typeface="Binate Bold"/>
              </a:rPr>
              <a:t>E</a:t>
            </a:r>
            <a:r>
              <a:rPr lang="en-US" sz="4978">
                <a:solidFill>
                  <a:srgbClr val="000000"/>
                </a:solidFill>
                <a:latin typeface="Binate Bold"/>
              </a:rPr>
              <a:t> </a:t>
            </a:r>
            <a:r>
              <a:rPr lang="en-US" sz="4978">
                <a:solidFill>
                  <a:srgbClr val="FF3131"/>
                </a:solidFill>
                <a:latin typeface="Binate Bold"/>
              </a:rPr>
              <a:t>W</a:t>
            </a:r>
            <a:r>
              <a:rPr lang="en-US" sz="4978">
                <a:solidFill>
                  <a:srgbClr val="FFFFFF"/>
                </a:solidFill>
                <a:latin typeface="Binate Bold"/>
              </a:rPr>
              <a:t>I</a:t>
            </a:r>
            <a:r>
              <a:rPr lang="en-US" sz="4978">
                <a:solidFill>
                  <a:srgbClr val="B4D996"/>
                </a:solidFill>
                <a:latin typeface="Binate Bold"/>
              </a:rPr>
              <a:t>L</a:t>
            </a:r>
            <a:r>
              <a:rPr lang="en-US" sz="4978">
                <a:solidFill>
                  <a:srgbClr val="FFDE59"/>
                </a:solidFill>
                <a:latin typeface="Binate Bold"/>
              </a:rPr>
              <a:t>L</a:t>
            </a:r>
            <a:r>
              <a:rPr lang="en-US" sz="4978">
                <a:solidFill>
                  <a:srgbClr val="000000"/>
                </a:solidFill>
                <a:latin typeface="Binate Bold"/>
              </a:rPr>
              <a:t> </a:t>
            </a:r>
            <a:r>
              <a:rPr lang="en-US" sz="4978">
                <a:solidFill>
                  <a:srgbClr val="8AD1DB"/>
                </a:solidFill>
                <a:latin typeface="Binate Bold"/>
              </a:rPr>
              <a:t>H</a:t>
            </a:r>
            <a:r>
              <a:rPr lang="en-US" sz="4978">
                <a:solidFill>
                  <a:srgbClr val="CB6CE6"/>
                </a:solidFill>
                <a:latin typeface="Binate Bold"/>
              </a:rPr>
              <a:t>A</a:t>
            </a:r>
            <a:r>
              <a:rPr lang="en-US" sz="4978">
                <a:solidFill>
                  <a:srgbClr val="00BF63"/>
                </a:solidFill>
                <a:latin typeface="Binate Bold"/>
              </a:rPr>
              <a:t>V</a:t>
            </a:r>
            <a:r>
              <a:rPr lang="en-US" sz="4978">
                <a:solidFill>
                  <a:srgbClr val="000000"/>
                </a:solidFill>
                <a:latin typeface="Binate Bold"/>
              </a:rPr>
              <a:t>E </a:t>
            </a:r>
            <a:r>
              <a:rPr lang="en-US" sz="4978">
                <a:solidFill>
                  <a:srgbClr val="FFFFFF"/>
                </a:solidFill>
                <a:latin typeface="Binate Bold"/>
              </a:rPr>
              <a:t>F</a:t>
            </a:r>
            <a:r>
              <a:rPr lang="en-US" sz="4978">
                <a:solidFill>
                  <a:srgbClr val="FF914D"/>
                </a:solidFill>
                <a:latin typeface="Binate Bold"/>
              </a:rPr>
              <a:t>U</a:t>
            </a:r>
            <a:r>
              <a:rPr lang="en-US" sz="4978">
                <a:solidFill>
                  <a:srgbClr val="A9282D"/>
                </a:solidFill>
                <a:latin typeface="Binate Bold"/>
              </a:rPr>
              <a:t>N</a:t>
            </a:r>
            <a:r>
              <a:rPr lang="en-US" sz="4978">
                <a:solidFill>
                  <a:srgbClr val="000000"/>
                </a:solidFill>
                <a:latin typeface="Binate Bold"/>
              </a:rPr>
              <a:t> </a:t>
            </a:r>
            <a:r>
              <a:rPr lang="en-US" sz="4978">
                <a:solidFill>
                  <a:srgbClr val="E40B0B"/>
                </a:solidFill>
                <a:latin typeface="Binate Bold"/>
              </a:rPr>
              <a:t>L</a:t>
            </a:r>
            <a:r>
              <a:rPr lang="en-US" sz="4978">
                <a:solidFill>
                  <a:srgbClr val="8AD1DB"/>
                </a:solidFill>
                <a:latin typeface="Binate Bold"/>
              </a:rPr>
              <a:t>E</a:t>
            </a:r>
            <a:r>
              <a:rPr lang="en-US" sz="4978">
                <a:solidFill>
                  <a:srgbClr val="FF3131"/>
                </a:solidFill>
                <a:latin typeface="Binate Bold"/>
              </a:rPr>
              <a:t>A</a:t>
            </a:r>
            <a:r>
              <a:rPr lang="en-US" sz="4978">
                <a:solidFill>
                  <a:srgbClr val="000000"/>
                </a:solidFill>
                <a:latin typeface="Binate Bold"/>
              </a:rPr>
              <a:t>R</a:t>
            </a:r>
            <a:r>
              <a:rPr lang="en-US" sz="4978">
                <a:solidFill>
                  <a:srgbClr val="5E17EB"/>
                </a:solidFill>
                <a:latin typeface="Binate Bold"/>
              </a:rPr>
              <a:t>N</a:t>
            </a:r>
            <a:r>
              <a:rPr lang="en-US" sz="4978">
                <a:solidFill>
                  <a:srgbClr val="FFDE59"/>
                </a:solidFill>
                <a:latin typeface="Binate Bold"/>
              </a:rPr>
              <a:t>I</a:t>
            </a:r>
            <a:r>
              <a:rPr lang="en-US" sz="4978">
                <a:solidFill>
                  <a:srgbClr val="FAC2C5"/>
                </a:solidFill>
                <a:latin typeface="Binate Bold"/>
              </a:rPr>
              <a:t>N</a:t>
            </a:r>
            <a:r>
              <a:rPr lang="en-US" sz="4978">
                <a:solidFill>
                  <a:srgbClr val="FFFFFF"/>
                </a:solidFill>
                <a:latin typeface="Binate Bold"/>
              </a:rPr>
              <a:t>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77152" y="-4023489"/>
            <a:ext cx="10333696" cy="18333977"/>
          </a:xfrm>
          <a:custGeom>
            <a:avLst/>
            <a:gdLst/>
            <a:ahLst/>
            <a:cxnLst/>
            <a:rect r="r" b="b" t="t" l="l"/>
            <a:pathLst>
              <a:path h="18333977" w="10333696">
                <a:moveTo>
                  <a:pt x="0" y="0"/>
                </a:moveTo>
                <a:lnTo>
                  <a:pt x="10333696" y="0"/>
                </a:lnTo>
                <a:lnTo>
                  <a:pt x="10333696" y="18333978"/>
                </a:lnTo>
                <a:lnTo>
                  <a:pt x="0" y="18333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613285"/>
            <a:ext cx="9770763" cy="7328072"/>
          </a:xfrm>
          <a:custGeom>
            <a:avLst/>
            <a:gdLst/>
            <a:ahLst/>
            <a:cxnLst/>
            <a:rect r="r" b="b" t="t" l="l"/>
            <a:pathLst>
              <a:path h="7328072" w="9770763">
                <a:moveTo>
                  <a:pt x="0" y="0"/>
                </a:moveTo>
                <a:lnTo>
                  <a:pt x="9770763" y="0"/>
                </a:lnTo>
                <a:lnTo>
                  <a:pt x="9770763" y="7328072"/>
                </a:lnTo>
                <a:lnTo>
                  <a:pt x="0" y="7328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38707">
            <a:off x="12825446" y="2096833"/>
            <a:ext cx="2949180" cy="6360977"/>
          </a:xfrm>
          <a:custGeom>
            <a:avLst/>
            <a:gdLst/>
            <a:ahLst/>
            <a:cxnLst/>
            <a:rect r="r" b="b" t="t" l="l"/>
            <a:pathLst>
              <a:path h="6360977" w="2949180">
                <a:moveTo>
                  <a:pt x="0" y="0"/>
                </a:moveTo>
                <a:lnTo>
                  <a:pt x="2949180" y="0"/>
                </a:lnTo>
                <a:lnTo>
                  <a:pt x="2949180" y="6360977"/>
                </a:lnTo>
                <a:lnTo>
                  <a:pt x="0" y="6360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95965">
            <a:off x="9718691" y="2158118"/>
            <a:ext cx="3009259" cy="1298214"/>
          </a:xfrm>
          <a:custGeom>
            <a:avLst/>
            <a:gdLst/>
            <a:ahLst/>
            <a:cxnLst/>
            <a:rect r="r" b="b" t="t" l="l"/>
            <a:pathLst>
              <a:path h="1298214" w="3009259">
                <a:moveTo>
                  <a:pt x="0" y="0"/>
                </a:moveTo>
                <a:lnTo>
                  <a:pt x="3009259" y="0"/>
                </a:lnTo>
                <a:lnTo>
                  <a:pt x="3009259" y="1298214"/>
                </a:lnTo>
                <a:lnTo>
                  <a:pt x="0" y="1298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149493">
            <a:off x="16096242" y="7722918"/>
            <a:ext cx="1535669" cy="1521709"/>
          </a:xfrm>
          <a:custGeom>
            <a:avLst/>
            <a:gdLst/>
            <a:ahLst/>
            <a:cxnLst/>
            <a:rect r="r" b="b" t="t" l="l"/>
            <a:pathLst>
              <a:path h="1521709" w="1535669">
                <a:moveTo>
                  <a:pt x="0" y="0"/>
                </a:moveTo>
                <a:lnTo>
                  <a:pt x="1535669" y="0"/>
                </a:lnTo>
                <a:lnTo>
                  <a:pt x="1535669" y="1521709"/>
                </a:lnTo>
                <a:lnTo>
                  <a:pt x="0" y="1521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89660" y="1266510"/>
            <a:ext cx="3248843" cy="1039630"/>
          </a:xfrm>
          <a:custGeom>
            <a:avLst/>
            <a:gdLst/>
            <a:ahLst/>
            <a:cxnLst/>
            <a:rect r="r" b="b" t="t" l="l"/>
            <a:pathLst>
              <a:path h="1039630" w="3248843">
                <a:moveTo>
                  <a:pt x="0" y="0"/>
                </a:moveTo>
                <a:lnTo>
                  <a:pt x="3248843" y="0"/>
                </a:lnTo>
                <a:lnTo>
                  <a:pt x="3248843" y="1039630"/>
                </a:lnTo>
                <a:lnTo>
                  <a:pt x="0" y="1039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237105" y="3736487"/>
            <a:ext cx="7353952" cy="2816142"/>
            <a:chOff x="0" y="0"/>
            <a:chExt cx="9805269" cy="3754856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916531"/>
              <a:ext cx="9805269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rompt Medium"/>
                </a:rPr>
                <a:t>Do you have any questions?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rompt Medium"/>
                </a:rPr>
                <a:t>(706) 796-4918</a:t>
              </a:r>
            </a:p>
            <a:p>
              <a:pPr algn="ctr">
                <a:lnSpc>
                  <a:spcPts val="3600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0"/>
              <a:ext cx="9805269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000000"/>
                  </a:solidFill>
                  <a:latin typeface="Prompt Bold"/>
                </a:rPr>
                <a:t>Thank you!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DAFssqd0rU0</dc:identifier>
  <dcterms:modified xsi:type="dcterms:W3CDTF">2011-08-01T06:04:30Z</dcterms:modified>
  <cp:revision>1</cp:revision>
  <dc:title>Copy of First Grade Open House 2023-2024</dc:title>
</cp:coreProperties>
</file>